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1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7BB5-8C86-4A53-ABE8-ADD368C7C37C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CEC68563-9F35-44ED-AD1F-A74645956C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046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7BB5-8C86-4A53-ABE8-ADD368C7C37C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CEC68563-9F35-44ED-AD1F-A74645956C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274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7BB5-8C86-4A53-ABE8-ADD368C7C37C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CEC68563-9F35-44ED-AD1F-A74645956C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051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7BB5-8C86-4A53-ABE8-ADD368C7C37C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EC68563-9F35-44ED-AD1F-A74645956CBA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3708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7BB5-8C86-4A53-ABE8-ADD368C7C37C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EC68563-9F35-44ED-AD1F-A74645956C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361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7BB5-8C86-4A53-ABE8-ADD368C7C37C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68563-9F35-44ED-AD1F-A74645956C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586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7BB5-8C86-4A53-ABE8-ADD368C7C37C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68563-9F35-44ED-AD1F-A74645956C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852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7BB5-8C86-4A53-ABE8-ADD368C7C37C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68563-9F35-44ED-AD1F-A74645956C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968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EA297BB5-8C86-4A53-ABE8-ADD368C7C37C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CEC68563-9F35-44ED-AD1F-A74645956C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751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7BB5-8C86-4A53-ABE8-ADD368C7C37C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68563-9F35-44ED-AD1F-A74645956C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771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7BB5-8C86-4A53-ABE8-ADD368C7C37C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CEC68563-9F35-44ED-AD1F-A74645956C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638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7BB5-8C86-4A53-ABE8-ADD368C7C37C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68563-9F35-44ED-AD1F-A74645956C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8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7BB5-8C86-4A53-ABE8-ADD368C7C37C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68563-9F35-44ED-AD1F-A74645956C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14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7BB5-8C86-4A53-ABE8-ADD368C7C37C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68563-9F35-44ED-AD1F-A74645956C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014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7BB5-8C86-4A53-ABE8-ADD368C7C37C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68563-9F35-44ED-AD1F-A74645956C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69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7BB5-8C86-4A53-ABE8-ADD368C7C37C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68563-9F35-44ED-AD1F-A74645956C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930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97BB5-8C86-4A53-ABE8-ADD368C7C37C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68563-9F35-44ED-AD1F-A74645956C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28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97BB5-8C86-4A53-ABE8-ADD368C7C37C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68563-9F35-44ED-AD1F-A74645956C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1719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  <p:sldLayoutId id="214748384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5158" y="-291128"/>
            <a:ext cx="9721682" cy="23876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РОССИЙСКАЯ </a:t>
            </a:r>
            <a:r>
              <a:rPr lang="ru-RU" dirty="0" smtClean="0"/>
              <a:t>ЭКСПОЗИЦИЯ</a:t>
            </a:r>
            <a:br>
              <a:rPr lang="ru-RU" dirty="0" smtClean="0"/>
            </a:br>
            <a:r>
              <a:rPr lang="ru-RU" dirty="0" smtClean="0"/>
              <a:t>на выставке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58582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217" y="2598327"/>
            <a:ext cx="6065565" cy="16584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8202" y="5632111"/>
            <a:ext cx="2831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ПРИ ПОДДЕРЖКЕ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527" y="5489539"/>
            <a:ext cx="3018773" cy="10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47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10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1621" y="-296829"/>
            <a:ext cx="10515600" cy="1339959"/>
          </a:xfrm>
        </p:spPr>
        <p:txBody>
          <a:bodyPr/>
          <a:lstStyle/>
          <a:p>
            <a:r>
              <a:rPr lang="ru-RU" dirty="0" smtClean="0"/>
              <a:t>План выставочного комплекса </a:t>
            </a:r>
            <a:r>
              <a:rPr lang="en-US" dirty="0" err="1" smtClean="0"/>
              <a:t>Messe</a:t>
            </a:r>
            <a:r>
              <a:rPr lang="en-US" dirty="0" smtClean="0"/>
              <a:t> Berlin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807" y="674096"/>
            <a:ext cx="8097033" cy="5923358"/>
          </a:xfrm>
        </p:spPr>
      </p:pic>
    </p:spTree>
    <p:extLst>
      <p:ext uri="{BB962C8B-B14F-4D97-AF65-F5344CB8AC3E}">
        <p14:creationId xmlns:p14="http://schemas.microsoft.com/office/powerpoint/2010/main" val="203499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10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9973" y="137787"/>
            <a:ext cx="10000988" cy="984331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Площадь российской экспозиции и расположение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517" y="874209"/>
            <a:ext cx="6839211" cy="575701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200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10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7238" y="150312"/>
            <a:ext cx="10000988" cy="984331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План российской экспозиции на выставке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146" y="908131"/>
            <a:ext cx="7665929" cy="5646549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976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10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5798" y="152400"/>
            <a:ext cx="10000988" cy="984331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Варианты модулей выставочных стендов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1" y="984331"/>
            <a:ext cx="7306955" cy="5031511"/>
          </a:xfrm>
        </p:spPr>
      </p:pic>
      <p:sp>
        <p:nvSpPr>
          <p:cNvPr id="6" name="TextBox 5"/>
          <p:cNvSpPr txBox="1"/>
          <p:nvPr/>
        </p:nvSpPr>
        <p:spPr>
          <a:xfrm>
            <a:off x="7814436" y="984331"/>
            <a:ext cx="44812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Стандартное оборудование</a:t>
            </a:r>
          </a:p>
          <a:p>
            <a:pPr algn="ctr"/>
            <a:r>
              <a:rPr lang="ru-RU" dirty="0" smtClean="0"/>
              <a:t>включает:</a:t>
            </a:r>
          </a:p>
          <a:p>
            <a:r>
              <a:rPr lang="ru-RU" dirty="0" smtClean="0"/>
              <a:t>Стол (рабочее место) – 1шт</a:t>
            </a:r>
          </a:p>
          <a:p>
            <a:r>
              <a:rPr lang="ru-RU" dirty="0" smtClean="0"/>
              <a:t>Стул – 2 </a:t>
            </a:r>
            <a:r>
              <a:rPr lang="ru-RU" dirty="0" err="1" smtClean="0"/>
              <a:t>шт</a:t>
            </a:r>
            <a:endParaRPr lang="ru-RU" dirty="0" smtClean="0"/>
          </a:p>
          <a:p>
            <a:r>
              <a:rPr lang="ru-RU" dirty="0" smtClean="0"/>
              <a:t>Светильник направленного света – 2шт</a:t>
            </a:r>
          </a:p>
          <a:p>
            <a:r>
              <a:rPr lang="ru-RU" dirty="0" smtClean="0"/>
              <a:t>Фризовая надпись – 1 </a:t>
            </a:r>
            <a:r>
              <a:rPr lang="ru-RU" dirty="0" err="1" smtClean="0"/>
              <a:t>шт</a:t>
            </a:r>
            <a:endParaRPr lang="ru-RU" dirty="0" smtClean="0"/>
          </a:p>
          <a:p>
            <a:r>
              <a:rPr lang="ru-RU" dirty="0" smtClean="0"/>
              <a:t>Розетка – 1шт</a:t>
            </a:r>
          </a:p>
          <a:p>
            <a:r>
              <a:rPr lang="ru-RU" dirty="0" smtClean="0"/>
              <a:t>Мусорная корзина – 1шт</a:t>
            </a:r>
          </a:p>
          <a:p>
            <a:r>
              <a:rPr lang="ru-RU" dirty="0" smtClean="0"/>
              <a:t>Стоимость 1 кв. м. от 500 евро.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688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10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5798" y="152400"/>
            <a:ext cx="10000988" cy="984331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Варианты модулей выставочных стендов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814436" y="984331"/>
            <a:ext cx="44812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Стандартное оборудование</a:t>
            </a:r>
          </a:p>
          <a:p>
            <a:pPr algn="ctr"/>
            <a:r>
              <a:rPr lang="ru-RU" dirty="0" smtClean="0"/>
              <a:t>включает:</a:t>
            </a:r>
          </a:p>
          <a:p>
            <a:r>
              <a:rPr lang="ru-RU" dirty="0" smtClean="0"/>
              <a:t>Стол (рабочее место) – 1шт</a:t>
            </a:r>
          </a:p>
          <a:p>
            <a:r>
              <a:rPr lang="ru-RU" dirty="0" smtClean="0"/>
              <a:t>Стул – 2 </a:t>
            </a:r>
            <a:r>
              <a:rPr lang="ru-RU" dirty="0" err="1" smtClean="0"/>
              <a:t>шт</a:t>
            </a:r>
            <a:endParaRPr lang="ru-RU" dirty="0" smtClean="0"/>
          </a:p>
          <a:p>
            <a:r>
              <a:rPr lang="ru-RU" dirty="0" smtClean="0"/>
              <a:t>Светильник направленного света – 2шт</a:t>
            </a:r>
          </a:p>
          <a:p>
            <a:r>
              <a:rPr lang="ru-RU" dirty="0" smtClean="0"/>
              <a:t>Фризовая надпись – 1 </a:t>
            </a:r>
            <a:r>
              <a:rPr lang="ru-RU" dirty="0" err="1" smtClean="0"/>
              <a:t>шт</a:t>
            </a:r>
            <a:endParaRPr lang="ru-RU" dirty="0" smtClean="0"/>
          </a:p>
          <a:p>
            <a:r>
              <a:rPr lang="ru-RU" dirty="0" smtClean="0"/>
              <a:t>Розетка – 1шт</a:t>
            </a:r>
          </a:p>
          <a:p>
            <a:r>
              <a:rPr lang="ru-RU" dirty="0" smtClean="0"/>
              <a:t>Мусорная корзина – 1шт</a:t>
            </a:r>
          </a:p>
          <a:p>
            <a:r>
              <a:rPr lang="ru-RU" dirty="0" smtClean="0"/>
              <a:t>Стоимость 1 кв. м. от 500 евро.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" y="1136731"/>
            <a:ext cx="7235583" cy="4982365"/>
          </a:xfrm>
        </p:spPr>
      </p:pic>
    </p:spTree>
    <p:extLst>
      <p:ext uri="{BB962C8B-B14F-4D97-AF65-F5344CB8AC3E}">
        <p14:creationId xmlns:p14="http://schemas.microsoft.com/office/powerpoint/2010/main" val="316056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ВЫСТАВКА </a:t>
            </a:r>
            <a:r>
              <a:rPr lang="en-US" dirty="0" smtClean="0"/>
              <a:t>BAUTEC</a:t>
            </a:r>
            <a:r>
              <a:rPr lang="ru-RU" dirty="0"/>
              <a:t>-</a:t>
            </a:r>
            <a:r>
              <a:rPr lang="ru-RU" dirty="0" smtClean="0"/>
              <a:t>2016.</a:t>
            </a:r>
            <a:r>
              <a:rPr lang="en-US" dirty="0" smtClean="0"/>
              <a:t> </a:t>
            </a:r>
            <a:r>
              <a:rPr lang="ru-RU" dirty="0" smtClean="0"/>
              <a:t>КАК ЭТО БЫЛО.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18" y="2058690"/>
            <a:ext cx="4697412" cy="293588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651" y="2058690"/>
            <a:ext cx="6209474" cy="2935882"/>
          </a:xfrm>
        </p:spPr>
      </p:pic>
      <p:sp>
        <p:nvSpPr>
          <p:cNvPr id="8" name="TextBox 7"/>
          <p:cNvSpPr txBox="1"/>
          <p:nvPr/>
        </p:nvSpPr>
        <p:spPr>
          <a:xfrm>
            <a:off x="680321" y="5219096"/>
            <a:ext cx="107441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Немного статистики </a:t>
            </a:r>
          </a:p>
          <a:p>
            <a:r>
              <a:rPr lang="ru-RU" dirty="0" smtClean="0"/>
              <a:t>Общая выставочная площадь (м2) 30.862 </a:t>
            </a:r>
          </a:p>
          <a:p>
            <a:r>
              <a:rPr lang="ru-RU" dirty="0" smtClean="0"/>
              <a:t>Полезная выставочная площадь (м2) 16.311 Общее количество экспонентов 502 из 17 стран </a:t>
            </a:r>
          </a:p>
          <a:p>
            <a:r>
              <a:rPr lang="ru-RU" dirty="0" smtClean="0"/>
              <a:t>Общее число посетителей 35.112 в </a:t>
            </a:r>
            <a:r>
              <a:rPr lang="ru-RU" dirty="0" err="1" smtClean="0"/>
              <a:t>т.ч</a:t>
            </a:r>
            <a:r>
              <a:rPr lang="ru-RU" dirty="0" smtClean="0"/>
              <a:t>. специалистов 87% </a:t>
            </a:r>
          </a:p>
          <a:p>
            <a:r>
              <a:rPr lang="ru-RU" dirty="0" smtClean="0"/>
              <a:t>Периодичность проведения раз в 2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066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КОНТАКТЫ РАБОЧЕЙ ГРУППЫ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9301878" cy="3881048"/>
          </a:xfrm>
        </p:spPr>
        <p:txBody>
          <a:bodyPr>
            <a:normAutofit fontScale="92500" lnSpcReduction="20000"/>
          </a:bodyPr>
          <a:lstStyle/>
          <a:p>
            <a:r>
              <a:rPr lang="ru-RU" sz="1800" dirty="0"/>
              <a:t>Творческий Центр "Выставка и Праздник" "</a:t>
            </a:r>
            <a:r>
              <a:rPr lang="ru-RU" sz="1800" dirty="0" err="1"/>
              <a:t>ЭкСпО</a:t>
            </a:r>
            <a:r>
              <a:rPr lang="ru-RU" sz="1800" dirty="0"/>
              <a:t>-ШОУ" </a:t>
            </a:r>
            <a:endParaRPr lang="ru-RU" sz="1800" dirty="0" smtClean="0"/>
          </a:p>
          <a:p>
            <a:r>
              <a:rPr lang="ru-RU" dirty="0" smtClean="0"/>
              <a:t>mail</a:t>
            </a:r>
            <a:r>
              <a:rPr lang="ru-RU" dirty="0"/>
              <a:t>: exposhow@mail.ru </a:t>
            </a:r>
            <a:endParaRPr lang="ru-RU" dirty="0" smtClean="0"/>
          </a:p>
          <a:p>
            <a:r>
              <a:rPr lang="ru-RU" dirty="0" err="1" smtClean="0"/>
              <a:t>Tel</a:t>
            </a:r>
            <a:r>
              <a:rPr lang="ru-RU" dirty="0"/>
              <a:t>./</a:t>
            </a:r>
            <a:r>
              <a:rPr lang="ru-RU" dirty="0" err="1"/>
              <a:t>Fax</a:t>
            </a:r>
            <a:r>
              <a:rPr lang="ru-RU" dirty="0"/>
              <a:t>: </a:t>
            </a:r>
            <a:r>
              <a:rPr lang="ru-RU" dirty="0" smtClean="0"/>
              <a:t>8-495-670-15-81</a:t>
            </a:r>
          </a:p>
          <a:p>
            <a:endParaRPr lang="ru-RU" sz="1800" dirty="0" smtClean="0"/>
          </a:p>
          <a:p>
            <a:r>
              <a:rPr lang="ru-RU" sz="1800" dirty="0" smtClean="0"/>
              <a:t>Директор</a:t>
            </a:r>
            <a:r>
              <a:rPr lang="ru-RU" dirty="0" smtClean="0"/>
              <a:t> </a:t>
            </a:r>
          </a:p>
          <a:p>
            <a:r>
              <a:rPr lang="ru-RU" dirty="0" smtClean="0"/>
              <a:t>Абакумова Татьяна Юрьевна</a:t>
            </a:r>
          </a:p>
          <a:p>
            <a:r>
              <a:rPr lang="ru-RU" dirty="0" smtClean="0"/>
              <a:t>+</a:t>
            </a:r>
            <a:r>
              <a:rPr lang="ru-RU" dirty="0"/>
              <a:t>7 (</a:t>
            </a:r>
            <a:r>
              <a:rPr lang="ru-RU" dirty="0" smtClean="0"/>
              <a:t>919)99-49-000</a:t>
            </a:r>
          </a:p>
          <a:p>
            <a:r>
              <a:rPr lang="ru-RU" dirty="0"/>
              <a:t>mail: exposhow@mail.ru </a:t>
            </a:r>
          </a:p>
          <a:p>
            <a:endParaRPr lang="ru-RU" dirty="0"/>
          </a:p>
          <a:p>
            <a:r>
              <a:rPr lang="ru-RU" sz="1800" dirty="0"/>
              <a:t>Специалист по выставочной деятельности </a:t>
            </a:r>
          </a:p>
          <a:p>
            <a:r>
              <a:rPr lang="ru-RU" dirty="0" err="1"/>
              <a:t>Мурзак</a:t>
            </a:r>
            <a:r>
              <a:rPr lang="ru-RU" dirty="0"/>
              <a:t> Инна</a:t>
            </a:r>
          </a:p>
          <a:p>
            <a:r>
              <a:rPr lang="ru-RU" dirty="0"/>
              <a:t>+7 (985) 311 </a:t>
            </a:r>
            <a:r>
              <a:rPr lang="ru-RU" dirty="0" smtClean="0"/>
              <a:t>6919</a:t>
            </a:r>
          </a:p>
          <a:p>
            <a:r>
              <a:rPr lang="ru-RU" dirty="0"/>
              <a:t>mail: exposhow@mail.ru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712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262</TotalTime>
  <Words>206</Words>
  <Application>Microsoft Office PowerPoint</Application>
  <PresentationFormat>Широкоэкранный</PresentationFormat>
  <Paragraphs>47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Trebuchet MS</vt:lpstr>
      <vt:lpstr>Берлин</vt:lpstr>
      <vt:lpstr>РОССИЙСКАЯ ЭКСПОЗИЦИЯ на выставке</vt:lpstr>
      <vt:lpstr>План выставочного комплекса Messe Berlin</vt:lpstr>
      <vt:lpstr>Площадь российской экспозиции и расположение </vt:lpstr>
      <vt:lpstr>План российской экспозиции на выставке </vt:lpstr>
      <vt:lpstr>Варианты модулей выставочных стендов </vt:lpstr>
      <vt:lpstr>Варианты модулей выставочных стендов </vt:lpstr>
      <vt:lpstr>ВЫСТАВКА BAUTEC-2016. КАК ЭТО БЫЛО.</vt:lpstr>
      <vt:lpstr>КОНТАКТЫ РАБОЧЕЙ ГРУППЫ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РОССИЙКАЯ ЭКСПОЗИЦИЯ</dc:title>
  <dc:creator>Инна М</dc:creator>
  <cp:lastModifiedBy>Инна М</cp:lastModifiedBy>
  <cp:revision>14</cp:revision>
  <dcterms:created xsi:type="dcterms:W3CDTF">2017-12-10T14:29:37Z</dcterms:created>
  <dcterms:modified xsi:type="dcterms:W3CDTF">2017-12-10T18:59:05Z</dcterms:modified>
</cp:coreProperties>
</file>